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8"/>
  </p:sldMasterIdLst>
  <p:notesMasterIdLst>
    <p:notesMasterId r:id="rId21"/>
  </p:notesMasterIdLst>
  <p:sldIdLst>
    <p:sldId id="256" r:id="rId9"/>
    <p:sldId id="398" r:id="rId10"/>
    <p:sldId id="399" r:id="rId11"/>
    <p:sldId id="400" r:id="rId12"/>
    <p:sldId id="401" r:id="rId13"/>
    <p:sldId id="408" r:id="rId14"/>
    <p:sldId id="406" r:id="rId15"/>
    <p:sldId id="402" r:id="rId16"/>
    <p:sldId id="403" r:id="rId17"/>
    <p:sldId id="404" r:id="rId18"/>
    <p:sldId id="405" r:id="rId19"/>
    <p:sldId id="407" r:id="rId20"/>
  </p:sldIdLst>
  <p:sldSz cx="12192000" cy="6858000"/>
  <p:notesSz cx="6797675" cy="9926638"/>
  <p:defaultTextStyle>
    <a:defPPr>
      <a:defRPr lang="en-US"/>
    </a:defPPr>
    <a:lvl1pPr marL="0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1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4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7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61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4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8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314CAC-EB9A-4F31-9DA9-018AA2ECA192}">
          <p14:sldIdLst>
            <p14:sldId id="256"/>
          </p14:sldIdLst>
        </p14:section>
        <p14:section name="Untitled Section" id="{DD1EC392-5048-4698-BB65-55CD29CACC03}">
          <p14:sldIdLst>
            <p14:sldId id="398"/>
            <p14:sldId id="399"/>
            <p14:sldId id="400"/>
            <p14:sldId id="401"/>
            <p14:sldId id="408"/>
            <p14:sldId id="406"/>
            <p14:sldId id="402"/>
            <p14:sldId id="403"/>
            <p14:sldId id="404"/>
            <p14:sldId id="405"/>
            <p14:sldId id="4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536" userDrawn="1">
          <p15:clr>
            <a:srgbClr val="A4A3A4"/>
          </p15:clr>
        </p15:guide>
        <p15:guide id="2" pos="4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B00"/>
    <a:srgbClr val="000000"/>
    <a:srgbClr val="003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281DC-F12F-4D53-85B1-912CD0901C55}" v="29" dt="2022-01-06T14:49:19.6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48" y="72"/>
      </p:cViewPr>
      <p:guideLst>
        <p:guide orient="horz" pos="3536"/>
        <p:guide pos="46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eij, Mathijs (LWM)" userId="5b3720ad-3422-40c0-a922-7736e6d28b90" providerId="ADAL" clId="{05F281DC-F12F-4D53-85B1-912CD0901C55}"/>
    <pc:docChg chg="undo custSel addSld modSld sldOrd modSection">
      <pc:chgData name="Tomeij, Mathijs (LWM)" userId="5b3720ad-3422-40c0-a922-7736e6d28b90" providerId="ADAL" clId="{05F281DC-F12F-4D53-85B1-912CD0901C55}" dt="2022-01-06T15:15:43.614" v="793" actId="20577"/>
      <pc:docMkLst>
        <pc:docMk/>
      </pc:docMkLst>
      <pc:sldChg chg="modSp mod">
        <pc:chgData name="Tomeij, Mathijs (LWM)" userId="5b3720ad-3422-40c0-a922-7736e6d28b90" providerId="ADAL" clId="{05F281DC-F12F-4D53-85B1-912CD0901C55}" dt="2021-12-30T13:40:59.681" v="6" actId="20577"/>
        <pc:sldMkLst>
          <pc:docMk/>
          <pc:sldMk cId="0" sldId="256"/>
        </pc:sldMkLst>
        <pc:spChg chg="mod">
          <ac:chgData name="Tomeij, Mathijs (LWM)" userId="5b3720ad-3422-40c0-a922-7736e6d28b90" providerId="ADAL" clId="{05F281DC-F12F-4D53-85B1-912CD0901C55}" dt="2021-12-30T13:40:59.681" v="6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Tomeij, Mathijs (LWM)" userId="5b3720ad-3422-40c0-a922-7736e6d28b90" providerId="ADAL" clId="{05F281DC-F12F-4D53-85B1-912CD0901C55}" dt="2022-01-06T14:40:27.756" v="521" actId="20577"/>
        <pc:sldMkLst>
          <pc:docMk/>
          <pc:sldMk cId="3878244999" sldId="398"/>
        </pc:sldMkLst>
        <pc:spChg chg="mod">
          <ac:chgData name="Tomeij, Mathijs (LWM)" userId="5b3720ad-3422-40c0-a922-7736e6d28b90" providerId="ADAL" clId="{05F281DC-F12F-4D53-85B1-912CD0901C55}" dt="2021-12-30T13:47:10.100" v="142" actId="20577"/>
          <ac:spMkLst>
            <pc:docMk/>
            <pc:sldMk cId="3878244999" sldId="398"/>
            <ac:spMk id="2" creationId="{431DFFAB-AD3D-4AEA-959D-5C02B5DB8F7E}"/>
          </ac:spMkLst>
        </pc:spChg>
        <pc:spChg chg="mod">
          <ac:chgData name="Tomeij, Mathijs (LWM)" userId="5b3720ad-3422-40c0-a922-7736e6d28b90" providerId="ADAL" clId="{05F281DC-F12F-4D53-85B1-912CD0901C55}" dt="2022-01-06T14:30:35.694" v="363" actId="1076"/>
          <ac:spMkLst>
            <pc:docMk/>
            <pc:sldMk cId="3878244999" sldId="398"/>
            <ac:spMk id="10" creationId="{E61F51B6-0FDD-4FB3-8503-CA6BB61C3E97}"/>
          </ac:spMkLst>
        </pc:spChg>
        <pc:spChg chg="mod">
          <ac:chgData name="Tomeij, Mathijs (LWM)" userId="5b3720ad-3422-40c0-a922-7736e6d28b90" providerId="ADAL" clId="{05F281DC-F12F-4D53-85B1-912CD0901C55}" dt="2022-01-06T14:30:21.492" v="357" actId="1076"/>
          <ac:spMkLst>
            <pc:docMk/>
            <pc:sldMk cId="3878244999" sldId="398"/>
            <ac:spMk id="11" creationId="{6FA4E4FC-3EA0-458E-AC67-2CE2BA19E8FA}"/>
          </ac:spMkLst>
        </pc:spChg>
        <pc:spChg chg="add del mod">
          <ac:chgData name="Tomeij, Mathijs (LWM)" userId="5b3720ad-3422-40c0-a922-7736e6d28b90" providerId="ADAL" clId="{05F281DC-F12F-4D53-85B1-912CD0901C55}" dt="2022-01-06T14:40:20.710" v="520" actId="20577"/>
          <ac:spMkLst>
            <pc:docMk/>
            <pc:sldMk cId="3878244999" sldId="398"/>
            <ac:spMk id="16" creationId="{5E553389-8EBF-4647-8DEF-17E3A4DA7BE1}"/>
          </ac:spMkLst>
        </pc:spChg>
        <pc:spChg chg="add mod">
          <ac:chgData name="Tomeij, Mathijs (LWM)" userId="5b3720ad-3422-40c0-a922-7736e6d28b90" providerId="ADAL" clId="{05F281DC-F12F-4D53-85B1-912CD0901C55}" dt="2022-01-06T14:40:27.756" v="521" actId="20577"/>
          <ac:spMkLst>
            <pc:docMk/>
            <pc:sldMk cId="3878244999" sldId="398"/>
            <ac:spMk id="18" creationId="{81790F02-7B31-4FC4-AAAA-9F6914ABA108}"/>
          </ac:spMkLst>
        </pc:spChg>
        <pc:picChg chg="add mod">
          <ac:chgData name="Tomeij, Mathijs (LWM)" userId="5b3720ad-3422-40c0-a922-7736e6d28b90" providerId="ADAL" clId="{05F281DC-F12F-4D53-85B1-912CD0901C55}" dt="2022-01-06T14:30:39.846" v="364" actId="1076"/>
          <ac:picMkLst>
            <pc:docMk/>
            <pc:sldMk cId="3878244999" sldId="398"/>
            <ac:picMk id="4" creationId="{DBA8E080-0836-4A6C-8196-17F5CCAC683D}"/>
          </ac:picMkLst>
        </pc:picChg>
        <pc:picChg chg="add mod">
          <ac:chgData name="Tomeij, Mathijs (LWM)" userId="5b3720ad-3422-40c0-a922-7736e6d28b90" providerId="ADAL" clId="{05F281DC-F12F-4D53-85B1-912CD0901C55}" dt="2022-01-06T14:30:24.236" v="358" actId="1076"/>
          <ac:picMkLst>
            <pc:docMk/>
            <pc:sldMk cId="3878244999" sldId="398"/>
            <ac:picMk id="8" creationId="{6E273F27-4A00-422F-909A-27D12915E78E}"/>
          </ac:picMkLst>
        </pc:picChg>
        <pc:picChg chg="add mod">
          <ac:chgData name="Tomeij, Mathijs (LWM)" userId="5b3720ad-3422-40c0-a922-7736e6d28b90" providerId="ADAL" clId="{05F281DC-F12F-4D53-85B1-912CD0901C55}" dt="2022-01-06T14:38:15.391" v="397" actId="1076"/>
          <ac:picMkLst>
            <pc:docMk/>
            <pc:sldMk cId="3878244999" sldId="398"/>
            <ac:picMk id="12" creationId="{F0EE8305-1AD5-4CBE-8E53-3A7FAE4DA1E6}"/>
          </ac:picMkLst>
        </pc:picChg>
        <pc:picChg chg="add del">
          <ac:chgData name="Tomeij, Mathijs (LWM)" userId="5b3720ad-3422-40c0-a922-7736e6d28b90" providerId="ADAL" clId="{05F281DC-F12F-4D53-85B1-912CD0901C55}" dt="2022-01-06T14:29:04.976" v="338" actId="478"/>
          <ac:picMkLst>
            <pc:docMk/>
            <pc:sldMk cId="3878244999" sldId="398"/>
            <ac:picMk id="13" creationId="{9263BEA0-C09D-42F6-B409-8BF300FD0D29}"/>
          </ac:picMkLst>
        </pc:picChg>
        <pc:picChg chg="del">
          <ac:chgData name="Tomeij, Mathijs (LWM)" userId="5b3720ad-3422-40c0-a922-7736e6d28b90" providerId="ADAL" clId="{05F281DC-F12F-4D53-85B1-912CD0901C55}" dt="2022-01-06T14:29:35.248" v="347" actId="478"/>
          <ac:picMkLst>
            <pc:docMk/>
            <pc:sldMk cId="3878244999" sldId="398"/>
            <ac:picMk id="15" creationId="{3BDC6113-8556-435F-BB49-4D94FA2B38BE}"/>
          </ac:picMkLst>
        </pc:picChg>
        <pc:picChg chg="add mod">
          <ac:chgData name="Tomeij, Mathijs (LWM)" userId="5b3720ad-3422-40c0-a922-7736e6d28b90" providerId="ADAL" clId="{05F281DC-F12F-4D53-85B1-912CD0901C55}" dt="2022-01-06T14:38:50.145" v="403" actId="1076"/>
          <ac:picMkLst>
            <pc:docMk/>
            <pc:sldMk cId="3878244999" sldId="398"/>
            <ac:picMk id="17" creationId="{A472EB3A-2BC6-44DE-B551-581F13E717AF}"/>
          </ac:picMkLst>
        </pc:picChg>
      </pc:sldChg>
      <pc:sldChg chg="modSp mod">
        <pc:chgData name="Tomeij, Mathijs (LWM)" userId="5b3720ad-3422-40c0-a922-7736e6d28b90" providerId="ADAL" clId="{05F281DC-F12F-4D53-85B1-912CD0901C55}" dt="2022-01-06T14:40:49.051" v="522" actId="14100"/>
        <pc:sldMkLst>
          <pc:docMk/>
          <pc:sldMk cId="1637247881" sldId="399"/>
        </pc:sldMkLst>
        <pc:spChg chg="mod">
          <ac:chgData name="Tomeij, Mathijs (LWM)" userId="5b3720ad-3422-40c0-a922-7736e6d28b90" providerId="ADAL" clId="{05F281DC-F12F-4D53-85B1-912CD0901C55}" dt="2021-12-30T13:46:59.848" v="135"/>
          <ac:spMkLst>
            <pc:docMk/>
            <pc:sldMk cId="1637247881" sldId="399"/>
            <ac:spMk id="2" creationId="{431DFFAB-AD3D-4AEA-959D-5C02B5DB8F7E}"/>
          </ac:spMkLst>
        </pc:spChg>
        <pc:spChg chg="mod">
          <ac:chgData name="Tomeij, Mathijs (LWM)" userId="5b3720ad-3422-40c0-a922-7736e6d28b90" providerId="ADAL" clId="{05F281DC-F12F-4D53-85B1-912CD0901C55}" dt="2022-01-06T14:30:58.896" v="367" actId="1076"/>
          <ac:spMkLst>
            <pc:docMk/>
            <pc:sldMk cId="1637247881" sldId="399"/>
            <ac:spMk id="10" creationId="{E61F51B6-0FDD-4FB3-8503-CA6BB61C3E97}"/>
          </ac:spMkLst>
        </pc:spChg>
        <pc:spChg chg="mod">
          <ac:chgData name="Tomeij, Mathijs (LWM)" userId="5b3720ad-3422-40c0-a922-7736e6d28b90" providerId="ADAL" clId="{05F281DC-F12F-4D53-85B1-912CD0901C55}" dt="2022-01-06T14:31:12.787" v="370" actId="1076"/>
          <ac:spMkLst>
            <pc:docMk/>
            <pc:sldMk cId="1637247881" sldId="399"/>
            <ac:spMk id="11" creationId="{6FA4E4FC-3EA0-458E-AC67-2CE2BA19E8FA}"/>
          </ac:spMkLst>
        </pc:spChg>
        <pc:picChg chg="mod">
          <ac:chgData name="Tomeij, Mathijs (LWM)" userId="5b3720ad-3422-40c0-a922-7736e6d28b90" providerId="ADAL" clId="{05F281DC-F12F-4D53-85B1-912CD0901C55}" dt="2022-01-06T14:40:49.051" v="522" actId="14100"/>
          <ac:picMkLst>
            <pc:docMk/>
            <pc:sldMk cId="1637247881" sldId="399"/>
            <ac:picMk id="16" creationId="{03E95003-C804-4BE0-B349-C1271EC0AC36}"/>
          </ac:picMkLst>
        </pc:picChg>
      </pc:sldChg>
      <pc:sldChg chg="addSp delSp modSp add mod">
        <pc:chgData name="Tomeij, Mathijs (LWM)" userId="5b3720ad-3422-40c0-a922-7736e6d28b90" providerId="ADAL" clId="{05F281DC-F12F-4D53-85B1-912CD0901C55}" dt="2022-01-06T14:40:53.988" v="523" actId="14100"/>
        <pc:sldMkLst>
          <pc:docMk/>
          <pc:sldMk cId="750901329" sldId="400"/>
        </pc:sldMkLst>
        <pc:spChg chg="mod">
          <ac:chgData name="Tomeij, Mathijs (LWM)" userId="5b3720ad-3422-40c0-a922-7736e6d28b90" providerId="ADAL" clId="{05F281DC-F12F-4D53-85B1-912CD0901C55}" dt="2021-12-30T13:46:42.681" v="134" actId="20577"/>
          <ac:spMkLst>
            <pc:docMk/>
            <pc:sldMk cId="750901329" sldId="400"/>
            <ac:spMk id="2" creationId="{431DFFAB-AD3D-4AEA-959D-5C02B5DB8F7E}"/>
          </ac:spMkLst>
        </pc:spChg>
        <pc:spChg chg="mod">
          <ac:chgData name="Tomeij, Mathijs (LWM)" userId="5b3720ad-3422-40c0-a922-7736e6d28b90" providerId="ADAL" clId="{05F281DC-F12F-4D53-85B1-912CD0901C55}" dt="2022-01-06T14:31:28.246" v="373" actId="1076"/>
          <ac:spMkLst>
            <pc:docMk/>
            <pc:sldMk cId="750901329" sldId="400"/>
            <ac:spMk id="10" creationId="{E61F51B6-0FDD-4FB3-8503-CA6BB61C3E97}"/>
          </ac:spMkLst>
        </pc:spChg>
        <pc:spChg chg="mod">
          <ac:chgData name="Tomeij, Mathijs (LWM)" userId="5b3720ad-3422-40c0-a922-7736e6d28b90" providerId="ADAL" clId="{05F281DC-F12F-4D53-85B1-912CD0901C55}" dt="2022-01-06T14:31:42.971" v="376" actId="1076"/>
          <ac:spMkLst>
            <pc:docMk/>
            <pc:sldMk cId="750901329" sldId="400"/>
            <ac:spMk id="11" creationId="{6FA4E4FC-3EA0-458E-AC67-2CE2BA19E8FA}"/>
          </ac:spMkLst>
        </pc:spChg>
        <pc:spChg chg="add del mod">
          <ac:chgData name="Tomeij, Mathijs (LWM)" userId="5b3720ad-3422-40c0-a922-7736e6d28b90" providerId="ADAL" clId="{05F281DC-F12F-4D53-85B1-912CD0901C55}" dt="2021-12-30T13:44:34.818" v="35" actId="931"/>
          <ac:spMkLst>
            <pc:docMk/>
            <pc:sldMk cId="750901329" sldId="400"/>
            <ac:spMk id="12" creationId="{5C426ED4-80BC-4DF3-89BC-0D3FD1CED312}"/>
          </ac:spMkLst>
        </pc:spChg>
        <pc:picChg chg="add mod">
          <ac:chgData name="Tomeij, Mathijs (LWM)" userId="5b3720ad-3422-40c0-a922-7736e6d28b90" providerId="ADAL" clId="{05F281DC-F12F-4D53-85B1-912CD0901C55}" dt="2022-01-06T14:40:53.988" v="523" actId="14100"/>
          <ac:picMkLst>
            <pc:docMk/>
            <pc:sldMk cId="750901329" sldId="400"/>
            <ac:picMk id="4" creationId="{5DF81C4D-AF4F-40DB-9287-6AD693630BD0}"/>
          </ac:picMkLst>
        </pc:picChg>
        <pc:picChg chg="del">
          <ac:chgData name="Tomeij, Mathijs (LWM)" userId="5b3720ad-3422-40c0-a922-7736e6d28b90" providerId="ADAL" clId="{05F281DC-F12F-4D53-85B1-912CD0901C55}" dt="2021-12-30T13:44:06.791" v="34" actId="478"/>
          <ac:picMkLst>
            <pc:docMk/>
            <pc:sldMk cId="750901329" sldId="400"/>
            <ac:picMk id="5" creationId="{0ADFFCDE-C8C3-4E9B-B60A-6711A8844103}"/>
          </ac:picMkLst>
        </pc:picChg>
        <pc:picChg chg="del">
          <ac:chgData name="Tomeij, Mathijs (LWM)" userId="5b3720ad-3422-40c0-a922-7736e6d28b90" providerId="ADAL" clId="{05F281DC-F12F-4D53-85B1-912CD0901C55}" dt="2021-12-30T13:44:05.803" v="33" actId="478"/>
          <ac:picMkLst>
            <pc:docMk/>
            <pc:sldMk cId="750901329" sldId="400"/>
            <ac:picMk id="7" creationId="{406472B6-081E-4F3E-BC5F-498EAAAAB4F3}"/>
          </ac:picMkLst>
        </pc:picChg>
        <pc:picChg chg="add mod">
          <ac:chgData name="Tomeij, Mathijs (LWM)" userId="5b3720ad-3422-40c0-a922-7736e6d28b90" providerId="ADAL" clId="{05F281DC-F12F-4D53-85B1-912CD0901C55}" dt="2022-01-06T14:31:48.136" v="377" actId="1076"/>
          <ac:picMkLst>
            <pc:docMk/>
            <pc:sldMk cId="750901329" sldId="400"/>
            <ac:picMk id="8" creationId="{A152702D-B2F7-4A82-AD4C-38B81AC87DD4}"/>
          </ac:picMkLst>
        </pc:picChg>
        <pc:picChg chg="del">
          <ac:chgData name="Tomeij, Mathijs (LWM)" userId="5b3720ad-3422-40c0-a922-7736e6d28b90" providerId="ADAL" clId="{05F281DC-F12F-4D53-85B1-912CD0901C55}" dt="2021-12-30T13:42:11.491" v="20" actId="478"/>
          <ac:picMkLst>
            <pc:docMk/>
            <pc:sldMk cId="750901329" sldId="400"/>
            <ac:picMk id="13" creationId="{9263BEA0-C09D-42F6-B409-8BF300FD0D29}"/>
          </ac:picMkLst>
        </pc:picChg>
        <pc:picChg chg="del">
          <ac:chgData name="Tomeij, Mathijs (LWM)" userId="5b3720ad-3422-40c0-a922-7736e6d28b90" providerId="ADAL" clId="{05F281DC-F12F-4D53-85B1-912CD0901C55}" dt="2021-12-30T13:42:12.265" v="21" actId="478"/>
          <ac:picMkLst>
            <pc:docMk/>
            <pc:sldMk cId="750901329" sldId="400"/>
            <ac:picMk id="15" creationId="{3BDC6113-8556-435F-BB49-4D94FA2B38BE}"/>
          </ac:picMkLst>
        </pc:picChg>
        <pc:picChg chg="add mod">
          <ac:chgData name="Tomeij, Mathijs (LWM)" userId="5b3720ad-3422-40c0-a922-7736e6d28b90" providerId="ADAL" clId="{05F281DC-F12F-4D53-85B1-912CD0901C55}" dt="2021-12-30T13:45:15.712" v="53" actId="1076"/>
          <ac:picMkLst>
            <pc:docMk/>
            <pc:sldMk cId="750901329" sldId="400"/>
            <ac:picMk id="16" creationId="{C3EC6926-5F79-4C9E-B02A-CD068DB786AC}"/>
          </ac:picMkLst>
        </pc:picChg>
        <pc:picChg chg="add mod">
          <ac:chgData name="Tomeij, Mathijs (LWM)" userId="5b3720ad-3422-40c0-a922-7736e6d28b90" providerId="ADAL" clId="{05F281DC-F12F-4D53-85B1-912CD0901C55}" dt="2021-12-30T13:45:19.020" v="54" actId="1076"/>
          <ac:picMkLst>
            <pc:docMk/>
            <pc:sldMk cId="750901329" sldId="400"/>
            <ac:picMk id="18" creationId="{EB75C445-71E1-42EA-A89C-E694B1A02D3D}"/>
          </ac:picMkLst>
        </pc:picChg>
      </pc:sldChg>
      <pc:sldChg chg="addSp delSp modSp add mod">
        <pc:chgData name="Tomeij, Mathijs (LWM)" userId="5b3720ad-3422-40c0-a922-7736e6d28b90" providerId="ADAL" clId="{05F281DC-F12F-4D53-85B1-912CD0901C55}" dt="2022-01-06T14:32:25.948" v="393" actId="14100"/>
        <pc:sldMkLst>
          <pc:docMk/>
          <pc:sldMk cId="3259519973" sldId="401"/>
        </pc:sldMkLst>
        <pc:spChg chg="mod">
          <ac:chgData name="Tomeij, Mathijs (LWM)" userId="5b3720ad-3422-40c0-a922-7736e6d28b90" providerId="ADAL" clId="{05F281DC-F12F-4D53-85B1-912CD0901C55}" dt="2021-12-30T13:54:10.310" v="335" actId="20577"/>
          <ac:spMkLst>
            <pc:docMk/>
            <pc:sldMk cId="3259519973" sldId="401"/>
            <ac:spMk id="2" creationId="{431DFFAB-AD3D-4AEA-959D-5C02B5DB8F7E}"/>
          </ac:spMkLst>
        </pc:spChg>
        <pc:spChg chg="mod">
          <ac:chgData name="Tomeij, Mathijs (LWM)" userId="5b3720ad-3422-40c0-a922-7736e6d28b90" providerId="ADAL" clId="{05F281DC-F12F-4D53-85B1-912CD0901C55}" dt="2022-01-06T14:32:03.985" v="381" actId="1076"/>
          <ac:spMkLst>
            <pc:docMk/>
            <pc:sldMk cId="3259519973" sldId="401"/>
            <ac:spMk id="10" creationId="{E61F51B6-0FDD-4FB3-8503-CA6BB61C3E97}"/>
          </ac:spMkLst>
        </pc:spChg>
        <pc:spChg chg="add del mod">
          <ac:chgData name="Tomeij, Mathijs (LWM)" userId="5b3720ad-3422-40c0-a922-7736e6d28b90" providerId="ADAL" clId="{05F281DC-F12F-4D53-85B1-912CD0901C55}" dt="2022-01-06T14:32:19.625" v="384" actId="1076"/>
          <ac:spMkLst>
            <pc:docMk/>
            <pc:sldMk cId="3259519973" sldId="401"/>
            <ac:spMk id="11" creationId="{6FA4E4FC-3EA0-458E-AC67-2CE2BA19E8FA}"/>
          </ac:spMkLst>
        </pc:spChg>
        <pc:spChg chg="add del mod">
          <ac:chgData name="Tomeij, Mathijs (LWM)" userId="5b3720ad-3422-40c0-a922-7736e6d28b90" providerId="ADAL" clId="{05F281DC-F12F-4D53-85B1-912CD0901C55}" dt="2021-12-30T13:50:15.559" v="218" actId="931"/>
          <ac:spMkLst>
            <pc:docMk/>
            <pc:sldMk cId="3259519973" sldId="401"/>
            <ac:spMk id="12" creationId="{35788AC4-C7F1-4CAA-89DA-C9C3318FF191}"/>
          </ac:spMkLst>
        </pc:spChg>
        <pc:picChg chg="del">
          <ac:chgData name="Tomeij, Mathijs (LWM)" userId="5b3720ad-3422-40c0-a922-7736e6d28b90" providerId="ADAL" clId="{05F281DC-F12F-4D53-85B1-912CD0901C55}" dt="2021-12-30T13:48:11.864" v="189" actId="478"/>
          <ac:picMkLst>
            <pc:docMk/>
            <pc:sldMk cId="3259519973" sldId="401"/>
            <ac:picMk id="4" creationId="{5DF81C4D-AF4F-40DB-9287-6AD693630BD0}"/>
          </ac:picMkLst>
        </pc:picChg>
        <pc:picChg chg="add mod">
          <ac:chgData name="Tomeij, Mathijs (LWM)" userId="5b3720ad-3422-40c0-a922-7736e6d28b90" providerId="ADAL" clId="{05F281DC-F12F-4D53-85B1-912CD0901C55}" dt="2022-01-06T14:32:25.948" v="393" actId="14100"/>
          <ac:picMkLst>
            <pc:docMk/>
            <pc:sldMk cId="3259519973" sldId="401"/>
            <ac:picMk id="5" creationId="{5A70307D-1979-442F-A235-E6738564FD27}"/>
          </ac:picMkLst>
        </pc:picChg>
        <pc:picChg chg="add mod">
          <ac:chgData name="Tomeij, Mathijs (LWM)" userId="5b3720ad-3422-40c0-a922-7736e6d28b90" providerId="ADAL" clId="{05F281DC-F12F-4D53-85B1-912CD0901C55}" dt="2021-12-30T13:49:46.554" v="216" actId="1076"/>
          <ac:picMkLst>
            <pc:docMk/>
            <pc:sldMk cId="3259519973" sldId="401"/>
            <ac:picMk id="7" creationId="{185F5DA6-4D03-4722-AAB3-6C50A279D10F}"/>
          </ac:picMkLst>
        </pc:picChg>
        <pc:picChg chg="del">
          <ac:chgData name="Tomeij, Mathijs (LWM)" userId="5b3720ad-3422-40c0-a922-7736e6d28b90" providerId="ADAL" clId="{05F281DC-F12F-4D53-85B1-912CD0901C55}" dt="2021-12-30T13:48:12.914" v="190" actId="478"/>
          <ac:picMkLst>
            <pc:docMk/>
            <pc:sldMk cId="3259519973" sldId="401"/>
            <ac:picMk id="8" creationId="{A152702D-B2F7-4A82-AD4C-38B81AC87DD4}"/>
          </ac:picMkLst>
        </pc:picChg>
        <pc:picChg chg="add mod">
          <ac:chgData name="Tomeij, Mathijs (LWM)" userId="5b3720ad-3422-40c0-a922-7736e6d28b90" providerId="ADAL" clId="{05F281DC-F12F-4D53-85B1-912CD0901C55}" dt="2021-12-30T13:51:36.893" v="243" actId="1037"/>
          <ac:picMkLst>
            <pc:docMk/>
            <pc:sldMk cId="3259519973" sldId="401"/>
            <ac:picMk id="14" creationId="{3D838102-4E2E-4CDB-B4D5-9C1C28393FCA}"/>
          </ac:picMkLst>
        </pc:picChg>
        <pc:picChg chg="del">
          <ac:chgData name="Tomeij, Mathijs (LWM)" userId="5b3720ad-3422-40c0-a922-7736e6d28b90" providerId="ADAL" clId="{05F281DC-F12F-4D53-85B1-912CD0901C55}" dt="2021-12-30T13:49:50.757" v="217" actId="478"/>
          <ac:picMkLst>
            <pc:docMk/>
            <pc:sldMk cId="3259519973" sldId="401"/>
            <ac:picMk id="16" creationId="{C3EC6926-5F79-4C9E-B02A-CD068DB786AC}"/>
          </ac:picMkLst>
        </pc:picChg>
        <pc:picChg chg="add mod">
          <ac:chgData name="Tomeij, Mathijs (LWM)" userId="5b3720ad-3422-40c0-a922-7736e6d28b90" providerId="ADAL" clId="{05F281DC-F12F-4D53-85B1-912CD0901C55}" dt="2021-12-30T13:51:21.745" v="232" actId="1076"/>
          <ac:picMkLst>
            <pc:docMk/>
            <pc:sldMk cId="3259519973" sldId="401"/>
            <ac:picMk id="17" creationId="{32E04884-340F-4873-A361-1DEA39E1B467}"/>
          </ac:picMkLst>
        </pc:picChg>
        <pc:picChg chg="del">
          <ac:chgData name="Tomeij, Mathijs (LWM)" userId="5b3720ad-3422-40c0-a922-7736e6d28b90" providerId="ADAL" clId="{05F281DC-F12F-4D53-85B1-912CD0901C55}" dt="2021-12-30T13:48:14.573" v="191" actId="478"/>
          <ac:picMkLst>
            <pc:docMk/>
            <pc:sldMk cId="3259519973" sldId="401"/>
            <ac:picMk id="18" creationId="{EB75C445-71E1-42EA-A89C-E694B1A02D3D}"/>
          </ac:picMkLst>
        </pc:picChg>
      </pc:sldChg>
      <pc:sldChg chg="addSp delSp modSp new mod">
        <pc:chgData name="Tomeij, Mathijs (LWM)" userId="5b3720ad-3422-40c0-a922-7736e6d28b90" providerId="ADAL" clId="{05F281DC-F12F-4D53-85B1-912CD0901C55}" dt="2022-01-06T14:42:01.913" v="533" actId="26606"/>
        <pc:sldMkLst>
          <pc:docMk/>
          <pc:sldMk cId="3715817766" sldId="402"/>
        </pc:sldMkLst>
        <pc:spChg chg="del">
          <ac:chgData name="Tomeij, Mathijs (LWM)" userId="5b3720ad-3422-40c0-a922-7736e6d28b90" providerId="ADAL" clId="{05F281DC-F12F-4D53-85B1-912CD0901C55}" dt="2022-01-06T14:41:31.765" v="525" actId="478"/>
          <ac:spMkLst>
            <pc:docMk/>
            <pc:sldMk cId="3715817766" sldId="402"/>
            <ac:spMk id="2" creationId="{97781682-D0EF-4C5B-8F14-A175B9947429}"/>
          </ac:spMkLst>
        </pc:spChg>
        <pc:spChg chg="del">
          <ac:chgData name="Tomeij, Mathijs (LWM)" userId="5b3720ad-3422-40c0-a922-7736e6d28b90" providerId="ADAL" clId="{05F281DC-F12F-4D53-85B1-912CD0901C55}" dt="2022-01-06T14:41:32.869" v="526" actId="478"/>
          <ac:spMkLst>
            <pc:docMk/>
            <pc:sldMk cId="3715817766" sldId="402"/>
            <ac:spMk id="3" creationId="{907BCF62-4ADA-483C-AE64-EC88283BF09D}"/>
          </ac:spMkLst>
        </pc:spChg>
        <pc:picChg chg="add mod">
          <ac:chgData name="Tomeij, Mathijs (LWM)" userId="5b3720ad-3422-40c0-a922-7736e6d28b90" providerId="ADAL" clId="{05F281DC-F12F-4D53-85B1-912CD0901C55}" dt="2022-01-06T14:42:01.913" v="533" actId="26606"/>
          <ac:picMkLst>
            <pc:docMk/>
            <pc:sldMk cId="3715817766" sldId="402"/>
            <ac:picMk id="5" creationId="{D38CB5A2-66FA-40C8-A5CE-4377CD111EEF}"/>
          </ac:picMkLst>
        </pc:picChg>
      </pc:sldChg>
      <pc:sldChg chg="addSp delSp modSp add mod">
        <pc:chgData name="Tomeij, Mathijs (LWM)" userId="5b3720ad-3422-40c0-a922-7736e6d28b90" providerId="ADAL" clId="{05F281DC-F12F-4D53-85B1-912CD0901C55}" dt="2022-01-06T14:42:25.611" v="538" actId="962"/>
        <pc:sldMkLst>
          <pc:docMk/>
          <pc:sldMk cId="3997710262" sldId="403"/>
        </pc:sldMkLst>
        <pc:picChg chg="add mod">
          <ac:chgData name="Tomeij, Mathijs (LWM)" userId="5b3720ad-3422-40c0-a922-7736e6d28b90" providerId="ADAL" clId="{05F281DC-F12F-4D53-85B1-912CD0901C55}" dt="2022-01-06T14:42:25.611" v="538" actId="962"/>
          <ac:picMkLst>
            <pc:docMk/>
            <pc:sldMk cId="3997710262" sldId="403"/>
            <ac:picMk id="3" creationId="{4F8B2B4B-FE0D-4E89-A75B-B8BDF5ADEBF3}"/>
          </ac:picMkLst>
        </pc:picChg>
        <pc:picChg chg="del">
          <ac:chgData name="Tomeij, Mathijs (LWM)" userId="5b3720ad-3422-40c0-a922-7736e6d28b90" providerId="ADAL" clId="{05F281DC-F12F-4D53-85B1-912CD0901C55}" dt="2022-01-06T14:42:14.605" v="535" actId="478"/>
          <ac:picMkLst>
            <pc:docMk/>
            <pc:sldMk cId="3997710262" sldId="403"/>
            <ac:picMk id="5" creationId="{D38CB5A2-66FA-40C8-A5CE-4377CD111EEF}"/>
          </ac:picMkLst>
        </pc:picChg>
      </pc:sldChg>
      <pc:sldChg chg="addSp delSp modSp add mod">
        <pc:chgData name="Tomeij, Mathijs (LWM)" userId="5b3720ad-3422-40c0-a922-7736e6d28b90" providerId="ADAL" clId="{05F281DC-F12F-4D53-85B1-912CD0901C55}" dt="2022-01-06T14:43:45.679" v="543" actId="962"/>
        <pc:sldMkLst>
          <pc:docMk/>
          <pc:sldMk cId="3659643378" sldId="404"/>
        </pc:sldMkLst>
        <pc:picChg chg="add mod">
          <ac:chgData name="Tomeij, Mathijs (LWM)" userId="5b3720ad-3422-40c0-a922-7736e6d28b90" providerId="ADAL" clId="{05F281DC-F12F-4D53-85B1-912CD0901C55}" dt="2022-01-06T14:43:45.679" v="543" actId="962"/>
          <ac:picMkLst>
            <pc:docMk/>
            <pc:sldMk cId="3659643378" sldId="404"/>
            <ac:picMk id="3" creationId="{A3B014CF-5732-4088-8CDC-C4A620A459A7}"/>
          </ac:picMkLst>
        </pc:picChg>
        <pc:picChg chg="del">
          <ac:chgData name="Tomeij, Mathijs (LWM)" userId="5b3720ad-3422-40c0-a922-7736e6d28b90" providerId="ADAL" clId="{05F281DC-F12F-4D53-85B1-912CD0901C55}" dt="2022-01-06T14:42:37.205" v="540" actId="478"/>
          <ac:picMkLst>
            <pc:docMk/>
            <pc:sldMk cId="3659643378" sldId="404"/>
            <ac:picMk id="5" creationId="{D38CB5A2-66FA-40C8-A5CE-4377CD111EEF}"/>
          </ac:picMkLst>
        </pc:picChg>
      </pc:sldChg>
      <pc:sldChg chg="addSp delSp modSp add mod">
        <pc:chgData name="Tomeij, Mathijs (LWM)" userId="5b3720ad-3422-40c0-a922-7736e6d28b90" providerId="ADAL" clId="{05F281DC-F12F-4D53-85B1-912CD0901C55}" dt="2022-01-06T14:44:17.918" v="548" actId="27614"/>
        <pc:sldMkLst>
          <pc:docMk/>
          <pc:sldMk cId="818697779" sldId="405"/>
        </pc:sldMkLst>
        <pc:picChg chg="add mod">
          <ac:chgData name="Tomeij, Mathijs (LWM)" userId="5b3720ad-3422-40c0-a922-7736e6d28b90" providerId="ADAL" clId="{05F281DC-F12F-4D53-85B1-912CD0901C55}" dt="2022-01-06T14:44:17.918" v="548" actId="27614"/>
          <ac:picMkLst>
            <pc:docMk/>
            <pc:sldMk cId="818697779" sldId="405"/>
            <ac:picMk id="3" creationId="{2B5B3ED6-856C-487E-8328-0A61B6876BCD}"/>
          </ac:picMkLst>
        </pc:picChg>
        <pc:picChg chg="del">
          <ac:chgData name="Tomeij, Mathijs (LWM)" userId="5b3720ad-3422-40c0-a922-7736e6d28b90" providerId="ADAL" clId="{05F281DC-F12F-4D53-85B1-912CD0901C55}" dt="2022-01-06T14:43:51.596" v="545" actId="478"/>
          <ac:picMkLst>
            <pc:docMk/>
            <pc:sldMk cId="818697779" sldId="405"/>
            <ac:picMk id="5" creationId="{D38CB5A2-66FA-40C8-A5CE-4377CD111EEF}"/>
          </ac:picMkLst>
        </pc:picChg>
      </pc:sldChg>
      <pc:sldChg chg="addSp delSp modSp add mod ord">
        <pc:chgData name="Tomeij, Mathijs (LWM)" userId="5b3720ad-3422-40c0-a922-7736e6d28b90" providerId="ADAL" clId="{05F281DC-F12F-4D53-85B1-912CD0901C55}" dt="2022-01-06T14:44:55.697" v="552"/>
        <pc:sldMkLst>
          <pc:docMk/>
          <pc:sldMk cId="2575926741" sldId="406"/>
        </pc:sldMkLst>
        <pc:picChg chg="add mod">
          <ac:chgData name="Tomeij, Mathijs (LWM)" userId="5b3720ad-3422-40c0-a922-7736e6d28b90" providerId="ADAL" clId="{05F281DC-F12F-4D53-85B1-912CD0901C55}" dt="2022-01-06T14:44:38.772" v="550" actId="931"/>
          <ac:picMkLst>
            <pc:docMk/>
            <pc:sldMk cId="2575926741" sldId="406"/>
            <ac:picMk id="3" creationId="{2E52188F-1DDD-4767-8EB4-1A176E8CB962}"/>
          </ac:picMkLst>
        </pc:picChg>
        <pc:picChg chg="del">
          <ac:chgData name="Tomeij, Mathijs (LWM)" userId="5b3720ad-3422-40c0-a922-7736e6d28b90" providerId="ADAL" clId="{05F281DC-F12F-4D53-85B1-912CD0901C55}" dt="2022-01-06T14:44:19.828" v="549" actId="478"/>
          <ac:picMkLst>
            <pc:docMk/>
            <pc:sldMk cId="2575926741" sldId="406"/>
            <ac:picMk id="5" creationId="{D38CB5A2-66FA-40C8-A5CE-4377CD111EEF}"/>
          </ac:picMkLst>
        </pc:picChg>
      </pc:sldChg>
      <pc:sldChg chg="addSp delSp modSp add mod">
        <pc:chgData name="Tomeij, Mathijs (LWM)" userId="5b3720ad-3422-40c0-a922-7736e6d28b90" providerId="ADAL" clId="{05F281DC-F12F-4D53-85B1-912CD0901C55}" dt="2022-01-06T14:49:19.626" v="564" actId="931"/>
        <pc:sldMkLst>
          <pc:docMk/>
          <pc:sldMk cId="3164165555" sldId="407"/>
        </pc:sldMkLst>
        <pc:picChg chg="add del mod">
          <ac:chgData name="Tomeij, Mathijs (LWM)" userId="5b3720ad-3422-40c0-a922-7736e6d28b90" providerId="ADAL" clId="{05F281DC-F12F-4D53-85B1-912CD0901C55}" dt="2022-01-06T14:47:16.274" v="559" actId="478"/>
          <ac:picMkLst>
            <pc:docMk/>
            <pc:sldMk cId="3164165555" sldId="407"/>
            <ac:picMk id="3" creationId="{7BFFFD56-6C1E-4F15-9ECC-D697CC12CFC1}"/>
          </ac:picMkLst>
        </pc:picChg>
        <pc:picChg chg="del">
          <ac:chgData name="Tomeij, Mathijs (LWM)" userId="5b3720ad-3422-40c0-a922-7736e6d28b90" providerId="ADAL" clId="{05F281DC-F12F-4D53-85B1-912CD0901C55}" dt="2022-01-06T14:45:09.467" v="554" actId="478"/>
          <ac:picMkLst>
            <pc:docMk/>
            <pc:sldMk cId="3164165555" sldId="407"/>
            <ac:picMk id="5" creationId="{D38CB5A2-66FA-40C8-A5CE-4377CD111EEF}"/>
          </ac:picMkLst>
        </pc:picChg>
        <pc:picChg chg="add del mod">
          <ac:chgData name="Tomeij, Mathijs (LWM)" userId="5b3720ad-3422-40c0-a922-7736e6d28b90" providerId="ADAL" clId="{05F281DC-F12F-4D53-85B1-912CD0901C55}" dt="2022-01-06T14:47:42.457" v="563" actId="478"/>
          <ac:picMkLst>
            <pc:docMk/>
            <pc:sldMk cId="3164165555" sldId="407"/>
            <ac:picMk id="6" creationId="{338581A0-702D-4B31-9591-4049B752C07D}"/>
          </ac:picMkLst>
        </pc:picChg>
        <pc:picChg chg="add mod">
          <ac:chgData name="Tomeij, Mathijs (LWM)" userId="5b3720ad-3422-40c0-a922-7736e6d28b90" providerId="ADAL" clId="{05F281DC-F12F-4D53-85B1-912CD0901C55}" dt="2022-01-06T14:49:19.626" v="564" actId="931"/>
          <ac:picMkLst>
            <pc:docMk/>
            <pc:sldMk cId="3164165555" sldId="407"/>
            <ac:picMk id="8" creationId="{9826DBD6-892C-4387-90AD-6447075BFB9F}"/>
          </ac:picMkLst>
        </pc:picChg>
      </pc:sldChg>
      <pc:sldChg chg="modSp new mod">
        <pc:chgData name="Tomeij, Mathijs (LWM)" userId="5b3720ad-3422-40c0-a922-7736e6d28b90" providerId="ADAL" clId="{05F281DC-F12F-4D53-85B1-912CD0901C55}" dt="2022-01-06T15:15:43.614" v="793" actId="20577"/>
        <pc:sldMkLst>
          <pc:docMk/>
          <pc:sldMk cId="50865017" sldId="408"/>
        </pc:sldMkLst>
        <pc:spChg chg="mod">
          <ac:chgData name="Tomeij, Mathijs (LWM)" userId="5b3720ad-3422-40c0-a922-7736e6d28b90" providerId="ADAL" clId="{05F281DC-F12F-4D53-85B1-912CD0901C55}" dt="2022-01-06T14:53:36.136" v="576" actId="20577"/>
          <ac:spMkLst>
            <pc:docMk/>
            <pc:sldMk cId="50865017" sldId="408"/>
            <ac:spMk id="2" creationId="{A727E065-D6FD-47ED-A9E4-6CDE56CDFCBB}"/>
          </ac:spMkLst>
        </pc:spChg>
        <pc:spChg chg="mod">
          <ac:chgData name="Tomeij, Mathijs (LWM)" userId="5b3720ad-3422-40c0-a922-7736e6d28b90" providerId="ADAL" clId="{05F281DC-F12F-4D53-85B1-912CD0901C55}" dt="2022-01-06T15:15:43.614" v="793" actId="20577"/>
          <ac:spMkLst>
            <pc:docMk/>
            <pc:sldMk cId="50865017" sldId="408"/>
            <ac:spMk id="3" creationId="{EB6FA536-5C7C-4D0A-ACDF-1ED100EF8B3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5D05C-1040-8747-8330-D9DB6DCB27AF}" type="datetimeFigureOut">
              <a:rPr lang="en-US"/>
              <a:pPr/>
              <a:t>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31F5A-32E4-534A-909F-227DBF50C13F}" type="slidenum">
              <a:rPr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31F5A-32E4-534A-909F-227DBF50C13F}" type="slidenum">
              <a:rPr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904" y="2184401"/>
            <a:ext cx="6254496" cy="990600"/>
          </a:xfrm>
        </p:spPr>
        <p:txBody>
          <a:bodyPr/>
          <a:lstStyle>
            <a:lvl1pPr>
              <a:defRPr sz="2800">
                <a:solidFill>
                  <a:srgbClr val="E352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904" y="3289300"/>
            <a:ext cx="6254496" cy="17526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600">
                <a:solidFill>
                  <a:srgbClr val="003855"/>
                </a:solidFill>
              </a:defRPr>
            </a:lvl1pPr>
            <a:lvl2pPr marL="457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o_WIP_horizontal_artwork_300dpi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28" y="520700"/>
            <a:ext cx="2287930" cy="457200"/>
          </a:xfrm>
          <a:prstGeom prst="rect">
            <a:avLst/>
          </a:prstGeom>
        </p:spPr>
      </p:pic>
      <p:pic>
        <p:nvPicPr>
          <p:cNvPr id="7" name="Picture 6" descr="LM Shape_Fries_-0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6086" y="3220839"/>
            <a:ext cx="2992937" cy="35659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M Shape_Speech_Yellow-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8436" y="990966"/>
            <a:ext cx="6339418" cy="54860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5067" y="1981200"/>
            <a:ext cx="5621867" cy="2667000"/>
          </a:xfrm>
        </p:spPr>
        <p:txBody>
          <a:bodyPr anchor="ctr" anchorCtr="1"/>
          <a:lstStyle>
            <a:lvl1pPr algn="ctr">
              <a:defRPr>
                <a:solidFill>
                  <a:srgbClr val="00385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85067" y="4749800"/>
            <a:ext cx="5621867" cy="533400"/>
          </a:xfrm>
        </p:spPr>
        <p:txBody>
          <a:bodyPr/>
          <a:lstStyle>
            <a:lvl1pPr algn="ctr">
              <a:defRPr sz="1400">
                <a:solidFill>
                  <a:srgbClr val="00385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spcAft>
                <a:spcPts val="1400"/>
              </a:spcAft>
              <a:buClr>
                <a:schemeClr val="accent1"/>
              </a:buClr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M Shape_1-01.png"/>
          <p:cNvPicPr>
            <a:picLocks noChangeAspect="1"/>
          </p:cNvPicPr>
          <p:nvPr userDrawn="1"/>
        </p:nvPicPr>
        <p:blipFill>
          <a:blip r:embed="rId2"/>
          <a:srcRect t="2816" r="1214" b="2143"/>
          <a:stretch>
            <a:fillRect/>
          </a:stretch>
        </p:blipFill>
        <p:spPr>
          <a:xfrm>
            <a:off x="7023100" y="0"/>
            <a:ext cx="51689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492" y="406916"/>
            <a:ext cx="6261607" cy="9646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492" y="1536958"/>
            <a:ext cx="6261607" cy="4673342"/>
          </a:xfrm>
        </p:spPr>
        <p:txBody>
          <a:bodyPr/>
          <a:lstStyle>
            <a:lvl1pPr marL="228600" indent="-228600">
              <a:spcAft>
                <a:spcPts val="1400"/>
              </a:spcAft>
              <a:buClr>
                <a:schemeClr val="accent1"/>
              </a:buClr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Logo_WIP_horizontal_artwork_300dpi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43849" y="304944"/>
            <a:ext cx="1556343" cy="3110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with Speech Bub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493" y="406916"/>
            <a:ext cx="7148104" cy="9646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493" y="1536958"/>
            <a:ext cx="7148104" cy="4673342"/>
          </a:xfrm>
        </p:spPr>
        <p:txBody>
          <a:bodyPr/>
          <a:lstStyle>
            <a:lvl1pPr marL="228600" indent="-228600">
              <a:spcAft>
                <a:spcPts val="1400"/>
              </a:spcAft>
              <a:buClr>
                <a:schemeClr val="accent1"/>
              </a:buClr>
              <a:buFont typeface="Arial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8185829" y="1697521"/>
            <a:ext cx="2730735" cy="4352216"/>
            <a:chOff x="5257800" y="1786979"/>
            <a:chExt cx="2730735" cy="4352216"/>
          </a:xfrm>
        </p:grpSpPr>
        <p:pic>
          <p:nvPicPr>
            <p:cNvPr id="14" name="Picture 13" descr="cup-medlg2.png"/>
            <p:cNvPicPr>
              <a:picLocks noChangeAspect="1"/>
            </p:cNvPicPr>
            <p:nvPr/>
          </p:nvPicPr>
          <p:blipFill>
            <a:blip r:embed="rId2">
              <a:duotone>
                <a:srgbClr val="DA3C0A"/>
                <a:srgbClr val="FFF1C1"/>
              </a:duotone>
            </a:blip>
            <a:stretch>
              <a:fillRect/>
            </a:stretch>
          </p:blipFill>
          <p:spPr>
            <a:xfrm rot="2499509" flipH="1">
              <a:off x="5943600" y="3324872"/>
              <a:ext cx="1511035" cy="1176749"/>
            </a:xfrm>
            <a:prstGeom prst="rect">
              <a:avLst/>
            </a:prstGeom>
          </p:spPr>
        </p:pic>
        <p:pic>
          <p:nvPicPr>
            <p:cNvPr id="15" name="Picture 14" descr="cup-medlg2.png"/>
            <p:cNvPicPr>
              <a:picLocks noChangeAspect="1"/>
            </p:cNvPicPr>
            <p:nvPr/>
          </p:nvPicPr>
          <p:blipFill>
            <a:blip r:embed="rId2">
              <a:duotone>
                <a:srgbClr val="032943"/>
                <a:srgbClr val="FFF1C1"/>
              </a:duotone>
            </a:blip>
            <a:stretch>
              <a:fillRect/>
            </a:stretch>
          </p:blipFill>
          <p:spPr>
            <a:xfrm rot="13299509" flipH="1" flipV="1">
              <a:off x="5257800" y="4266642"/>
              <a:ext cx="1511035" cy="1176749"/>
            </a:xfrm>
            <a:prstGeom prst="rect">
              <a:avLst/>
            </a:prstGeom>
          </p:spPr>
        </p:pic>
        <p:pic>
          <p:nvPicPr>
            <p:cNvPr id="16" name="Picture 15" descr="fry-5.png"/>
            <p:cNvPicPr>
              <a:picLocks noChangeAspect="1"/>
            </p:cNvPicPr>
            <p:nvPr/>
          </p:nvPicPr>
          <p:blipFill>
            <a:blip r:embed="rId3">
              <a:duotone>
                <a:srgbClr val="032943"/>
                <a:srgbClr val="FFF1C1"/>
              </a:duotone>
            </a:blip>
            <a:stretch>
              <a:fillRect/>
            </a:stretch>
          </p:blipFill>
          <p:spPr>
            <a:xfrm rot="2499509" flipH="1">
              <a:off x="5556002" y="4377780"/>
              <a:ext cx="86709" cy="1761415"/>
            </a:xfrm>
            <a:prstGeom prst="rect">
              <a:avLst/>
            </a:prstGeom>
          </p:spPr>
        </p:pic>
        <p:pic>
          <p:nvPicPr>
            <p:cNvPr id="17" name="Picture 16" descr="fry-5.png"/>
            <p:cNvPicPr>
              <a:picLocks noChangeAspect="1"/>
            </p:cNvPicPr>
            <p:nvPr/>
          </p:nvPicPr>
          <p:blipFill>
            <a:blip r:embed="rId3">
              <a:duotone>
                <a:srgbClr val="032943"/>
                <a:srgbClr val="FFF1C1"/>
              </a:duotone>
            </a:blip>
            <a:stretch>
              <a:fillRect/>
            </a:stretch>
          </p:blipFill>
          <p:spPr>
            <a:xfrm rot="2499509" flipH="1">
              <a:off x="7901826" y="1786979"/>
              <a:ext cx="86709" cy="1761415"/>
            </a:xfrm>
            <a:prstGeom prst="rect">
              <a:avLst/>
            </a:prstGeom>
          </p:spPr>
        </p:pic>
      </p:grpSp>
      <p:pic>
        <p:nvPicPr>
          <p:cNvPr id="18" name="Picture 17" descr="cup-XS1.png"/>
          <p:cNvPicPr>
            <a:picLocks noChangeAspect="1"/>
          </p:cNvPicPr>
          <p:nvPr userDrawn="1"/>
        </p:nvPicPr>
        <p:blipFill>
          <a:blip r:embed="rId4">
            <a:duotone>
              <a:srgbClr val="FEA008"/>
              <a:srgbClr val="FFF1C1"/>
            </a:duotone>
          </a:blip>
          <a:stretch>
            <a:fillRect/>
          </a:stretch>
        </p:blipFill>
        <p:spPr>
          <a:xfrm rot="-8280000">
            <a:off x="9714522" y="2462503"/>
            <a:ext cx="1411271" cy="10972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ran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755904" y="2184401"/>
            <a:ext cx="6254496" cy="9906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61493" y="6486981"/>
            <a:ext cx="3708908" cy="2154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b="1">
                <a:solidFill>
                  <a:schemeClr val="tx1"/>
                </a:solidFill>
              </a:rPr>
              <a:t>©  Lamb Weston</a:t>
            </a:r>
            <a:r>
              <a:rPr lang="en-US" sz="800" b="1">
                <a:solidFill>
                  <a:schemeClr val="accent5"/>
                </a:solidFill>
              </a:rPr>
              <a:t>   |</a:t>
            </a:r>
            <a:r>
              <a:rPr lang="en-US" sz="800" b="1">
                <a:solidFill>
                  <a:schemeClr val="tx1"/>
                </a:solidFill>
              </a:rPr>
              <a:t>   </a:t>
            </a:r>
            <a:fld id="{E3837AF4-1442-584B-814F-FEEE2B6D1933}" type="slidenum">
              <a:rPr lang="en-US" sz="800" b="1">
                <a:solidFill>
                  <a:schemeClr val="tx1"/>
                </a:solidFill>
              </a:rPr>
              <a:pPr/>
              <a:t>‹#›</a:t>
            </a:fld>
            <a:endParaRPr lang="en-US" sz="800" b="1">
              <a:solidFill>
                <a:schemeClr val="tx1"/>
              </a:solidFill>
            </a:endParaRPr>
          </a:p>
        </p:txBody>
      </p:sp>
      <p:pic>
        <p:nvPicPr>
          <p:cNvPr id="8" name="Picture 7" descr="Logo_WIP_horizontal_artwork_300dpi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3849" y="304944"/>
            <a:ext cx="1556343" cy="311006"/>
          </a:xfrm>
          <a:prstGeom prst="rect">
            <a:avLst/>
          </a:prstGeom>
        </p:spPr>
      </p:pic>
      <p:pic>
        <p:nvPicPr>
          <p:cNvPr id="9" name="Picture 8" descr="LM Shape_dinner-0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1936" y="3071450"/>
            <a:ext cx="3084370" cy="35232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755904" y="2184401"/>
            <a:ext cx="6254496" cy="990600"/>
          </a:xfrm>
        </p:spPr>
        <p:txBody>
          <a:bodyPr/>
          <a:lstStyle>
            <a:lvl1pPr>
              <a:defRPr sz="2800">
                <a:solidFill>
                  <a:srgbClr val="00385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61493" y="6486981"/>
            <a:ext cx="3708908" cy="2154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b="1">
                <a:solidFill>
                  <a:srgbClr val="003855"/>
                </a:solidFill>
              </a:rPr>
              <a:t>©  Lamb Weston</a:t>
            </a:r>
            <a:r>
              <a:rPr lang="en-US" sz="800" b="1"/>
              <a:t>   </a:t>
            </a:r>
            <a:r>
              <a:rPr lang="en-US" sz="800" b="1">
                <a:solidFill>
                  <a:srgbClr val="FF0000"/>
                </a:solidFill>
              </a:rPr>
              <a:t>|</a:t>
            </a:r>
            <a:r>
              <a:rPr lang="en-US" sz="800" b="1">
                <a:solidFill>
                  <a:srgbClr val="FFFFFF"/>
                </a:solidFill>
              </a:rPr>
              <a:t>  </a:t>
            </a:r>
            <a:r>
              <a:rPr lang="en-US" sz="800" b="1">
                <a:solidFill>
                  <a:srgbClr val="003855"/>
                </a:solidFill>
              </a:rPr>
              <a:t> </a:t>
            </a:r>
            <a:fld id="{E3837AF4-1442-584B-814F-FEEE2B6D1933}" type="slidenum">
              <a:rPr lang="en-US" sz="800" b="1">
                <a:solidFill>
                  <a:srgbClr val="003855"/>
                </a:solidFill>
              </a:rPr>
              <a:pPr/>
              <a:t>‹#›</a:t>
            </a:fld>
            <a:endParaRPr lang="en-US" sz="800" b="1">
              <a:solidFill>
                <a:srgbClr val="003855"/>
              </a:solidFill>
            </a:endParaRPr>
          </a:p>
        </p:txBody>
      </p:sp>
      <p:pic>
        <p:nvPicPr>
          <p:cNvPr id="6" name="Picture 5" descr="Logo_WIP_horizontal_artwork_300dpi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3849" y="304944"/>
            <a:ext cx="1556343" cy="311006"/>
          </a:xfrm>
          <a:prstGeom prst="rect">
            <a:avLst/>
          </a:prstGeom>
        </p:spPr>
      </p:pic>
      <p:pic>
        <p:nvPicPr>
          <p:cNvPr id="9" name="Picture 8" descr="LM Shape_wobble-0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0251" y="3518495"/>
            <a:ext cx="3401341" cy="26150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755904" y="2184401"/>
            <a:ext cx="6254496" cy="990600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61493" y="6486981"/>
            <a:ext cx="3708908" cy="2154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b="1">
                <a:solidFill>
                  <a:srgbClr val="FFFFFF"/>
                </a:solidFill>
              </a:rPr>
              <a:t>©  Lamb Weston</a:t>
            </a:r>
            <a:r>
              <a:rPr lang="en-US" sz="800" b="1"/>
              <a:t>   </a:t>
            </a:r>
            <a:r>
              <a:rPr lang="en-US" sz="800" b="1">
                <a:solidFill>
                  <a:srgbClr val="FF0000"/>
                </a:solidFill>
              </a:rPr>
              <a:t>|</a:t>
            </a:r>
            <a:r>
              <a:rPr lang="en-US" sz="800" b="1">
                <a:solidFill>
                  <a:srgbClr val="FFFFFF"/>
                </a:solidFill>
              </a:rPr>
              <a:t>   </a:t>
            </a:r>
            <a:fld id="{E3837AF4-1442-584B-814F-FEEE2B6D1933}" type="slidenum">
              <a:rPr lang="en-US" sz="800" b="1">
                <a:solidFill>
                  <a:srgbClr val="FFFFFF"/>
                </a:solidFill>
              </a:rPr>
              <a:pPr/>
              <a:t>‹#›</a:t>
            </a:fld>
            <a:endParaRPr lang="en-US" sz="800" b="1">
              <a:solidFill>
                <a:srgbClr val="FFFFFF"/>
              </a:solidFill>
            </a:endParaRPr>
          </a:p>
        </p:txBody>
      </p:sp>
      <p:pic>
        <p:nvPicPr>
          <p:cNvPr id="10" name="Picture 9" descr="Logo_WIP_horizontal_bluebground-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6741" y="301752"/>
            <a:ext cx="1557116" cy="310896"/>
          </a:xfrm>
          <a:prstGeom prst="rect">
            <a:avLst/>
          </a:prstGeom>
        </p:spPr>
      </p:pic>
      <p:pic>
        <p:nvPicPr>
          <p:cNvPr id="11" name="Picture 10" descr="LM Shape_Wedges-0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6501" y="2979549"/>
            <a:ext cx="3486680" cy="38707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1493" y="1536958"/>
            <a:ext cx="5029708" cy="46733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48401" y="1917700"/>
            <a:ext cx="5029708" cy="359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8400" y="5600700"/>
            <a:ext cx="5181600" cy="419100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6248401" y="1536958"/>
            <a:ext cx="5029708" cy="368042"/>
          </a:xfrm>
        </p:spPr>
        <p:txBody>
          <a:bodyPr/>
          <a:lstStyle>
            <a:lvl1pPr>
              <a:defRPr sz="1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owl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904" y="2184401"/>
            <a:ext cx="6254496" cy="990600"/>
          </a:xfrm>
        </p:spPr>
        <p:txBody>
          <a:bodyPr/>
          <a:lstStyle>
            <a:lvl1pPr>
              <a:defRPr sz="2800">
                <a:solidFill>
                  <a:srgbClr val="E352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904" y="3289300"/>
            <a:ext cx="6254496" cy="17526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600">
                <a:solidFill>
                  <a:srgbClr val="003855"/>
                </a:solidFill>
              </a:defRPr>
            </a:lvl1pPr>
            <a:lvl2pPr marL="457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o_WIP_horizontal_artwork_300dpi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28" y="520700"/>
            <a:ext cx="2287930" cy="457200"/>
          </a:xfrm>
          <a:prstGeom prst="rect">
            <a:avLst/>
          </a:prstGeom>
        </p:spPr>
      </p:pic>
      <p:pic>
        <p:nvPicPr>
          <p:cNvPr id="9" name="Picture 8" descr="LM Shape_Stacked Bowls-0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58212" y="2245513"/>
            <a:ext cx="2480907" cy="46021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3570" y="303214"/>
            <a:ext cx="1418165" cy="64531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3320" y="303214"/>
            <a:ext cx="9417049" cy="64531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3570" y="303214"/>
            <a:ext cx="1418165" cy="64531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3320" y="303214"/>
            <a:ext cx="9417049" cy="64531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488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peech Bubbl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904" y="2184401"/>
            <a:ext cx="6254496" cy="990600"/>
          </a:xfrm>
        </p:spPr>
        <p:txBody>
          <a:bodyPr/>
          <a:lstStyle>
            <a:lvl1pPr>
              <a:defRPr sz="2800">
                <a:solidFill>
                  <a:srgbClr val="E352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904" y="3289300"/>
            <a:ext cx="6254496" cy="17526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600">
                <a:solidFill>
                  <a:srgbClr val="003855"/>
                </a:solidFill>
              </a:defRPr>
            </a:lvl1pPr>
            <a:lvl2pPr marL="457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o_WIP_horizontal_artwork_300dpi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28" y="520700"/>
            <a:ext cx="2287930" cy="457200"/>
          </a:xfrm>
          <a:prstGeom prst="rect">
            <a:avLst/>
          </a:prstGeom>
        </p:spPr>
      </p:pic>
      <p:pic>
        <p:nvPicPr>
          <p:cNvPr id="9" name="Picture 8" descr="LM Shape_Speech bubbles-0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49438" y="2164225"/>
            <a:ext cx="4425401" cy="4358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493" y="1318589"/>
            <a:ext cx="10454498" cy="4918437"/>
          </a:xfrm>
        </p:spPr>
        <p:txBody>
          <a:bodyPr/>
          <a:lstStyle>
            <a:lvl1pPr marL="285750" indent="-285750">
              <a:lnSpc>
                <a:spcPct val="110000"/>
              </a:lnSpc>
              <a:spcAft>
                <a:spcPts val="300"/>
              </a:spcAft>
              <a:buFontTx/>
              <a:buBlip>
                <a:blip r:embed="rId2"/>
              </a:buBlip>
              <a:defRPr sz="1800"/>
            </a:lvl1pPr>
            <a:lvl2pPr marL="623888" indent="-263525">
              <a:lnSpc>
                <a:spcPct val="110000"/>
              </a:lnSpc>
              <a:spcAft>
                <a:spcPts val="300"/>
              </a:spcAft>
              <a:buFontTx/>
              <a:buBlip>
                <a:blip r:embed="rId3"/>
              </a:buBlip>
              <a:defRPr sz="1800"/>
            </a:lvl2pPr>
            <a:lvl3pPr marL="900113" indent="-276225">
              <a:lnSpc>
                <a:spcPct val="110000"/>
              </a:lnSpc>
              <a:spcAft>
                <a:spcPts val="300"/>
              </a:spcAft>
              <a:buFontTx/>
              <a:buBlip>
                <a:blip r:embed="rId4"/>
              </a:buBlip>
              <a:defRPr sz="1400"/>
            </a:lvl3pPr>
            <a:lvl4pPr marL="900113" indent="-276225">
              <a:lnSpc>
                <a:spcPct val="110000"/>
              </a:lnSpc>
              <a:spcAft>
                <a:spcPts val="300"/>
              </a:spcAft>
              <a:defRPr sz="1400"/>
            </a:lvl4pPr>
            <a:lvl5pPr marL="1260475" indent="-276225">
              <a:lnSpc>
                <a:spcPct val="110000"/>
              </a:lnSpc>
              <a:spcAft>
                <a:spcPts val="300"/>
              </a:spcAft>
              <a:tabLst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LM Shape_Kebab-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1869" y="3164070"/>
            <a:ext cx="1987164" cy="369393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BFE77A-CB87-4E5C-8F4A-24F6026D7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493" y="1318589"/>
            <a:ext cx="10454498" cy="4918437"/>
          </a:xfrm>
        </p:spPr>
        <p:txBody>
          <a:bodyPr/>
          <a:lstStyle>
            <a:lvl1pPr marL="285750" indent="-285750">
              <a:lnSpc>
                <a:spcPct val="110000"/>
              </a:lnSpc>
              <a:spcAft>
                <a:spcPts val="300"/>
              </a:spcAft>
              <a:buFontTx/>
              <a:buBlip>
                <a:blip r:embed="rId3"/>
              </a:buBlip>
              <a:defRPr sz="1800"/>
            </a:lvl1pPr>
            <a:lvl2pPr marL="623888" indent="-263525">
              <a:lnSpc>
                <a:spcPct val="110000"/>
              </a:lnSpc>
              <a:spcAft>
                <a:spcPts val="300"/>
              </a:spcAft>
              <a:buFontTx/>
              <a:buBlip>
                <a:blip r:embed="rId4"/>
              </a:buBlip>
              <a:defRPr sz="1800"/>
            </a:lvl2pPr>
            <a:lvl3pPr marL="900113" indent="-276225">
              <a:lnSpc>
                <a:spcPct val="110000"/>
              </a:lnSpc>
              <a:spcAft>
                <a:spcPts val="300"/>
              </a:spcAft>
              <a:buFontTx/>
              <a:buBlip>
                <a:blip r:embed="rId5"/>
              </a:buBlip>
              <a:defRPr sz="1400"/>
            </a:lvl3pPr>
            <a:lvl4pPr marL="900113" indent="-276225">
              <a:lnSpc>
                <a:spcPct val="110000"/>
              </a:lnSpc>
              <a:spcAft>
                <a:spcPts val="300"/>
              </a:spcAft>
              <a:defRPr sz="1400"/>
            </a:lvl4pPr>
            <a:lvl5pPr marL="1260475" indent="-276225">
              <a:lnSpc>
                <a:spcPct val="110000"/>
              </a:lnSpc>
              <a:spcAft>
                <a:spcPts val="300"/>
              </a:spcAft>
              <a:tabLst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493" y="1536958"/>
            <a:ext cx="5029708" cy="46733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248400" y="1600200"/>
            <a:ext cx="5181600" cy="4521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8400" y="6197600"/>
            <a:ext cx="5181600" cy="419100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493" y="1536958"/>
            <a:ext cx="8788908" cy="2273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8401" y="1536958"/>
            <a:ext cx="5029708" cy="46733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62000" y="1600200"/>
            <a:ext cx="5181600" cy="4521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62000" y="6197600"/>
            <a:ext cx="5181600" cy="419100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M Shape_Speech_Orange-0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95527" y="990966"/>
            <a:ext cx="6339418" cy="54860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5067" y="1981200"/>
            <a:ext cx="5621867" cy="2667000"/>
          </a:xfrm>
        </p:spPr>
        <p:txBody>
          <a:bodyPr anchor="ctr" anchorCtr="1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85067" y="4749800"/>
            <a:ext cx="5621867" cy="533400"/>
          </a:xfrm>
        </p:spPr>
        <p:txBody>
          <a:bodyPr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1493" y="6486981"/>
            <a:ext cx="3708908" cy="2154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b="1"/>
              <a:t>©  Lamb Weston   </a:t>
            </a:r>
            <a:r>
              <a:rPr lang="en-US" sz="800" b="1">
                <a:solidFill>
                  <a:srgbClr val="FF0000"/>
                </a:solidFill>
              </a:rPr>
              <a:t>|</a:t>
            </a:r>
            <a:r>
              <a:rPr lang="en-US" sz="800" b="1"/>
              <a:t>   </a:t>
            </a:r>
            <a:fld id="{E3837AF4-1442-584B-814F-FEEE2B6D1933}" type="slidenum">
              <a:rPr lang="en-US" sz="800" b="1"/>
              <a:pPr/>
              <a:t>‹#›</a:t>
            </a:fld>
            <a:endParaRPr lang="en-US" sz="800" b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1493" y="406916"/>
            <a:ext cx="10454498" cy="9646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493" y="1255594"/>
            <a:ext cx="10454498" cy="4954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  <a:endParaRPr lang="en-US"/>
          </a:p>
        </p:txBody>
      </p:sp>
      <p:pic>
        <p:nvPicPr>
          <p:cNvPr id="7" name="Picture 6" descr="Logo_WIP_horizontal_artwork_300dpi.png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243849" y="304944"/>
            <a:ext cx="1556343" cy="31100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457144" rtl="0" eaLnBrk="1" latinLnBrk="0" hangingPunct="1">
        <a:spcBef>
          <a:spcPct val="0"/>
        </a:spcBef>
        <a:buNone/>
        <a:defRPr sz="2200" kern="1200">
          <a:solidFill>
            <a:srgbClr val="003855"/>
          </a:solidFill>
          <a:latin typeface="+mj-lt"/>
          <a:ea typeface="+mj-ea"/>
          <a:cs typeface="+mj-cs"/>
        </a:defRPr>
      </a:lvl1pPr>
    </p:titleStyle>
    <p:bodyStyle>
      <a:lvl1pPr marL="0" indent="0" algn="l" defTabSz="457144" rtl="0" eaLnBrk="1" latinLnBrk="0" hangingPunct="1">
        <a:spcBef>
          <a:spcPts val="0"/>
        </a:spcBef>
        <a:spcAft>
          <a:spcPts val="1000"/>
        </a:spcAft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27013" indent="-222250" algn="l" defTabSz="457144" rtl="0" eaLnBrk="1" latinLnBrk="0" hangingPunct="1">
        <a:spcBef>
          <a:spcPts val="0"/>
        </a:spcBef>
        <a:spcAft>
          <a:spcPts val="1000"/>
        </a:spcAft>
        <a:buClr>
          <a:schemeClr val="accent1"/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5125" indent="-138113" algn="l" defTabSz="457144" rtl="0" eaLnBrk="1" latinLnBrk="0" hangingPunct="1">
        <a:spcBef>
          <a:spcPts val="0"/>
        </a:spcBef>
        <a:buClr>
          <a:schemeClr val="accent1"/>
        </a:buClr>
        <a:buFont typeface="Lucida Grande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90525" indent="-163513" algn="l" defTabSz="457144" rtl="0" eaLnBrk="1" latinLnBrk="0" hangingPunct="1">
        <a:spcBef>
          <a:spcPts val="0"/>
        </a:spcBef>
        <a:buClr>
          <a:schemeClr val="accent1"/>
        </a:buClr>
        <a:buFont typeface="Lucida Grande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6" indent="-228571" algn="l" defTabSz="457144" rtl="0" eaLnBrk="1" latinLnBrk="0" hangingPunct="1">
        <a:spcBef>
          <a:spcPct val="20000"/>
        </a:spcBef>
        <a:buClr>
          <a:schemeClr val="accent1"/>
        </a:buClr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9" indent="-228571" algn="l" defTabSz="4571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3" indent="-228571" algn="l" defTabSz="4571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6" indent="-228571" algn="l" defTabSz="4571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9" indent="-228571" algn="l" defTabSz="4571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4" algn="l" defTabSz="4571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7" algn="l" defTabSz="4571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1" algn="l" defTabSz="4571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4571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7" algn="l" defTabSz="4571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61" algn="l" defTabSz="4571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4" algn="l" defTabSz="4571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8" algn="l" defTabSz="4571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custData r:id="rId1"/>
            </p:custDataLst>
          </p:nvPr>
        </p:nvSpPr>
        <p:spPr>
          <a:xfrm>
            <a:off x="755903" y="2144714"/>
            <a:ext cx="7512608" cy="990600"/>
          </a:xfrm>
        </p:spPr>
        <p:txBody>
          <a:bodyPr/>
          <a:lstStyle/>
          <a:p>
            <a:r>
              <a:rPr lang="en-US" dirty="0"/>
              <a:t>Conditioned Goods Sensor analysis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904" y="3289300"/>
            <a:ext cx="2558128" cy="65639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December 2021</a:t>
            </a:r>
            <a:endParaRPr lang="en-US" dirty="0"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3B014CF-5732-4088-8CDC-C4A620A45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43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ooden&#10;&#10;Description automatically generated">
            <a:extLst>
              <a:ext uri="{FF2B5EF4-FFF2-40B4-BE49-F238E27FC236}">
                <a16:creationId xmlns:a16="http://schemas.microsoft.com/office/drawing/2014/main" id="{2B5B3ED6-856C-487E-8328-0A61B6876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97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26DBD6-892C-4387-90AD-6447075BF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81" y="0"/>
            <a:ext cx="5916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6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FFAB-AD3D-4AEA-959D-5C02B5DB8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34030"/>
            <a:ext cx="10454498" cy="964684"/>
          </a:xfrm>
        </p:spPr>
        <p:txBody>
          <a:bodyPr/>
          <a:lstStyle/>
          <a:p>
            <a:r>
              <a:rPr lang="en-US" dirty="0"/>
              <a:t>Both sensors attached inside a box</a:t>
            </a:r>
            <a:endParaRPr lang="nl-NL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DFFCDE-C8C3-4E9B-B60A-6711A8844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227" y="4143362"/>
            <a:ext cx="8498375" cy="2380608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6472B6-081E-4F3E-BC5F-498EAAAAB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228" y="1741646"/>
            <a:ext cx="8498375" cy="23806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1F51B6-0FDD-4FB3-8503-CA6BB61C3E97}"/>
              </a:ext>
            </a:extLst>
          </p:cNvPr>
          <p:cNvSpPr txBox="1"/>
          <p:nvPr/>
        </p:nvSpPr>
        <p:spPr>
          <a:xfrm>
            <a:off x="966633" y="3509962"/>
            <a:ext cx="1592371" cy="27061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r>
              <a:rPr lang="en-US" sz="1200" dirty="0"/>
              <a:t>Sensor xxx346</a:t>
            </a:r>
            <a:endParaRPr lang="nl-NL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4E4FC-3EA0-458E-AC67-2CE2BA19E8FA}"/>
              </a:ext>
            </a:extLst>
          </p:cNvPr>
          <p:cNvSpPr txBox="1"/>
          <p:nvPr/>
        </p:nvSpPr>
        <p:spPr>
          <a:xfrm>
            <a:off x="956615" y="5940229"/>
            <a:ext cx="1535189" cy="2628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r>
              <a:rPr lang="en-US" sz="1200" dirty="0"/>
              <a:t>Sensor xxx660</a:t>
            </a:r>
            <a:endParaRPr lang="nl-NL" sz="1200" dirty="0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DBA8E080-0836-4A6C-8196-17F5CCAC6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87" y="2118360"/>
            <a:ext cx="1893147" cy="1310640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E273F27-4A00-422F-909A-27D12915E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27" y="4547916"/>
            <a:ext cx="1905377" cy="1319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EE8305-1AD5-4CBE-8E53-3A7FAE4DA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713" y="1257001"/>
            <a:ext cx="275804" cy="2298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553389-8EBF-4647-8DEF-17E3A4DA7BE1}"/>
              </a:ext>
            </a:extLst>
          </p:cNvPr>
          <p:cNvSpPr txBox="1"/>
          <p:nvPr/>
        </p:nvSpPr>
        <p:spPr>
          <a:xfrm>
            <a:off x="1281593" y="1298714"/>
            <a:ext cx="1592371" cy="27061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r>
              <a:rPr lang="en-US" sz="1200" dirty="0"/>
              <a:t>Sensor placed inside the box with fries</a:t>
            </a:r>
            <a:endParaRPr lang="nl-NL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72EB3A-2BC6-44DE-B551-581F13E71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51" y="1515405"/>
            <a:ext cx="394128" cy="3284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790F02-7B31-4FC4-AAAA-9F6914ABA108}"/>
              </a:ext>
            </a:extLst>
          </p:cNvPr>
          <p:cNvSpPr txBox="1"/>
          <p:nvPr/>
        </p:nvSpPr>
        <p:spPr>
          <a:xfrm>
            <a:off x="1281593" y="1606338"/>
            <a:ext cx="1592371" cy="27061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r>
              <a:rPr lang="en-US" sz="1200" dirty="0"/>
              <a:t>Attached to pallet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3878244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FFAB-AD3D-4AEA-959D-5C02B5DB8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34030"/>
            <a:ext cx="10454498" cy="964684"/>
          </a:xfrm>
        </p:spPr>
        <p:txBody>
          <a:bodyPr/>
          <a:lstStyle/>
          <a:p>
            <a:r>
              <a:rPr lang="en-US" dirty="0"/>
              <a:t>Both sensors attached outside a box</a:t>
            </a:r>
            <a:endParaRPr lang="nl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F51B6-0FDD-4FB3-8503-CA6BB61C3E97}"/>
              </a:ext>
            </a:extLst>
          </p:cNvPr>
          <p:cNvSpPr txBox="1"/>
          <p:nvPr/>
        </p:nvSpPr>
        <p:spPr>
          <a:xfrm>
            <a:off x="887699" y="3516825"/>
            <a:ext cx="1070825" cy="19457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r>
              <a:rPr lang="en-US" sz="1200" dirty="0"/>
              <a:t>Sensor xxx393</a:t>
            </a:r>
            <a:endParaRPr lang="nl-NL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4E4FC-3EA0-458E-AC67-2CE2BA19E8FA}"/>
              </a:ext>
            </a:extLst>
          </p:cNvPr>
          <p:cNvSpPr txBox="1"/>
          <p:nvPr/>
        </p:nvSpPr>
        <p:spPr>
          <a:xfrm>
            <a:off x="883921" y="5839930"/>
            <a:ext cx="1074603" cy="20865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r>
              <a:rPr lang="en-US" sz="1200" dirty="0"/>
              <a:t>Sensor xxx402</a:t>
            </a:r>
            <a:endParaRPr lang="nl-NL" sz="1200" dirty="0"/>
          </a:p>
        </p:txBody>
      </p:sp>
      <p:pic>
        <p:nvPicPr>
          <p:cNvPr id="8" name="Content Placeholder 7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E58AE187-55DA-4627-B9D7-3C1D5694F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5645" y="1775265"/>
            <a:ext cx="8255253" cy="2312504"/>
          </a:xfr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637B52-8559-4460-9F6E-533A6DF1E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645" y="3939746"/>
            <a:ext cx="8022034" cy="2247174"/>
          </a:xfrm>
          <a:prstGeom prst="rect">
            <a:avLst/>
          </a:prstGeom>
        </p:spPr>
      </p:pic>
      <p:pic>
        <p:nvPicPr>
          <p:cNvPr id="16" name="Picture 15" descr="A picture containing diagram&#10;&#10;Description automatically generated">
            <a:extLst>
              <a:ext uri="{FF2B5EF4-FFF2-40B4-BE49-F238E27FC236}">
                <a16:creationId xmlns:a16="http://schemas.microsoft.com/office/drawing/2014/main" id="{03E95003-C804-4BE0-B349-C1271EC0A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32" y="2045390"/>
            <a:ext cx="1798151" cy="1244874"/>
          </a:xfrm>
          <a:prstGeom prst="rect">
            <a:avLst/>
          </a:prstGeom>
        </p:spPr>
      </p:pic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F0D1C472-4416-40AB-8EC6-AE52AC178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58" y="4327108"/>
            <a:ext cx="1862325" cy="128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47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FFAB-AD3D-4AEA-959D-5C02B5DB8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34030"/>
            <a:ext cx="10454498" cy="964684"/>
          </a:xfrm>
        </p:spPr>
        <p:txBody>
          <a:bodyPr/>
          <a:lstStyle/>
          <a:p>
            <a:r>
              <a:rPr lang="en-US" dirty="0"/>
              <a:t>Both sensors attached outside a box</a:t>
            </a:r>
            <a:endParaRPr lang="nl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F51B6-0FDD-4FB3-8503-CA6BB61C3E97}"/>
              </a:ext>
            </a:extLst>
          </p:cNvPr>
          <p:cNvSpPr txBox="1"/>
          <p:nvPr/>
        </p:nvSpPr>
        <p:spPr>
          <a:xfrm>
            <a:off x="1019618" y="3429000"/>
            <a:ext cx="1125011" cy="22166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r>
              <a:rPr lang="en-US" sz="1200" dirty="0"/>
              <a:t>Sensor xxx415</a:t>
            </a:r>
            <a:endParaRPr lang="nl-NL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4E4FC-3EA0-458E-AC67-2CE2BA19E8FA}"/>
              </a:ext>
            </a:extLst>
          </p:cNvPr>
          <p:cNvSpPr txBox="1"/>
          <p:nvPr/>
        </p:nvSpPr>
        <p:spPr>
          <a:xfrm>
            <a:off x="1019618" y="5921210"/>
            <a:ext cx="1142336" cy="21543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r>
              <a:rPr lang="en-US" sz="1200" dirty="0"/>
              <a:t>Sensor xxx021</a:t>
            </a:r>
            <a:endParaRPr lang="nl-NL" sz="1200" dirty="0"/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5DF81C4D-AF4F-40DB-9287-6AD693630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99" y="2123388"/>
            <a:ext cx="1871133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52702D-B2F7-4A82-AD4C-38B81AC87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56" y="4625810"/>
            <a:ext cx="1871133" cy="1295400"/>
          </a:xfrm>
          <a:prstGeom prst="rect">
            <a:avLst/>
          </a:prstGeom>
        </p:spPr>
      </p:pic>
      <p:pic>
        <p:nvPicPr>
          <p:cNvPr id="16" name="Content Placeholder 15" descr="Graphical user interface, application, line chart&#10;&#10;Description automatically generated">
            <a:extLst>
              <a:ext uri="{FF2B5EF4-FFF2-40B4-BE49-F238E27FC236}">
                <a16:creationId xmlns:a16="http://schemas.microsoft.com/office/drawing/2014/main" id="{C3EC6926-5F79-4C9E-B02A-CD068DB78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49217" y="1653442"/>
            <a:ext cx="8264735" cy="2315160"/>
          </a:xfrm>
        </p:spPr>
      </p:pic>
      <p:pic>
        <p:nvPicPr>
          <p:cNvPr id="18" name="Picture 17" descr="A picture containing text, sport&#10;&#10;Description automatically generated">
            <a:extLst>
              <a:ext uri="{FF2B5EF4-FFF2-40B4-BE49-F238E27FC236}">
                <a16:creationId xmlns:a16="http://schemas.microsoft.com/office/drawing/2014/main" id="{EB75C445-71E1-42EA-A89C-E694B1A02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250" y="4208093"/>
            <a:ext cx="8035967" cy="22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01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FFAB-AD3D-4AEA-959D-5C02B5DB8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34030"/>
            <a:ext cx="10454498" cy="964684"/>
          </a:xfrm>
        </p:spPr>
        <p:txBody>
          <a:bodyPr/>
          <a:lstStyle/>
          <a:p>
            <a:r>
              <a:rPr lang="en-US" dirty="0"/>
              <a:t>Both sensors attached outside a box</a:t>
            </a:r>
            <a:br>
              <a:rPr lang="en-US" dirty="0"/>
            </a:br>
            <a:r>
              <a:rPr lang="en-US" dirty="0"/>
              <a:t>One inside the reefer, the other in the driver’s cabin</a:t>
            </a:r>
            <a:endParaRPr lang="nl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F51B6-0FDD-4FB3-8503-CA6BB61C3E97}"/>
              </a:ext>
            </a:extLst>
          </p:cNvPr>
          <p:cNvSpPr txBox="1"/>
          <p:nvPr/>
        </p:nvSpPr>
        <p:spPr>
          <a:xfrm>
            <a:off x="831947" y="3293693"/>
            <a:ext cx="1203296" cy="21489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r>
              <a:rPr lang="en-US" sz="1200" dirty="0"/>
              <a:t>Sensor xxx506</a:t>
            </a:r>
            <a:endParaRPr lang="nl-NL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4E4FC-3EA0-458E-AC67-2CE2BA19E8FA}"/>
              </a:ext>
            </a:extLst>
          </p:cNvPr>
          <p:cNvSpPr txBox="1"/>
          <p:nvPr/>
        </p:nvSpPr>
        <p:spPr>
          <a:xfrm>
            <a:off x="862427" y="5650277"/>
            <a:ext cx="1142336" cy="19511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r>
              <a:rPr lang="en-US" sz="1200" dirty="0"/>
              <a:t>Sensor xxx369</a:t>
            </a:r>
            <a:endParaRPr lang="nl-NL" sz="1200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A70307D-1979-442F-A235-E6738564F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90" y="4324849"/>
            <a:ext cx="1914507" cy="1325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F5DA6-4D03-4722-AAB3-6C50A279D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98" y="1885376"/>
            <a:ext cx="1904721" cy="1318653"/>
          </a:xfrm>
          <a:prstGeom prst="rect">
            <a:avLst/>
          </a:prstGeom>
        </p:spPr>
      </p:pic>
      <p:pic>
        <p:nvPicPr>
          <p:cNvPr id="14" name="Content Placeholder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D838102-4E2E-4CDB-B4D5-9C1C28393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09462" y="1267699"/>
            <a:ext cx="8507894" cy="2383275"/>
          </a:xfr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32E04884-340F-4873-A361-1DEA39E1B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223" y="3750893"/>
            <a:ext cx="8590393" cy="240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19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7E065-D6FD-47ED-A9E4-6CDE56CD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FA536-5C7C-4D0A-ACDF-1ED100EF8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Temperature top is lower compared with bottom. </a:t>
            </a:r>
          </a:p>
          <a:p>
            <a:r>
              <a:rPr lang="en-US" dirty="0"/>
              <a:t>Temperature back is lower than front</a:t>
            </a:r>
          </a:p>
          <a:p>
            <a:r>
              <a:rPr lang="en-US" dirty="0"/>
              <a:t>Temperature deviation inside container </a:t>
            </a:r>
            <a:r>
              <a:rPr lang="en-US"/>
              <a:t>is @@@</a:t>
            </a:r>
          </a:p>
          <a:p>
            <a:r>
              <a:rPr lang="en-US"/>
              <a:t>Start </a:t>
            </a:r>
            <a:r>
              <a:rPr lang="en-US" dirty="0"/>
              <a:t>temperature vs end temperature products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6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2188F-1DDD-4767-8EB4-1A176E8CB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26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38CB5A2-66FA-40C8-A5CE-4377CD111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731" y="684213"/>
            <a:ext cx="4300537" cy="5734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5817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4F8B2B4B-FE0D-4E89-A75B-B8BDF5ADE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10262"/>
      </p:ext>
    </p:extLst>
  </p:cSld>
  <p:clrMapOvr>
    <a:masterClrMapping/>
  </p:clrMapOvr>
</p:sld>
</file>

<file path=ppt/theme/theme1.xml><?xml version="1.0" encoding="utf-8"?>
<a:theme xmlns:a="http://schemas.openxmlformats.org/drawingml/2006/main" name="FSBU Biz Conf Template">
  <a:themeElements>
    <a:clrScheme name="Custom 776">
      <a:dk1>
        <a:srgbClr val="003855"/>
      </a:dk1>
      <a:lt1>
        <a:srgbClr val="FFFFFF"/>
      </a:lt1>
      <a:dk2>
        <a:srgbClr val="E35205"/>
      </a:dk2>
      <a:lt2>
        <a:srgbClr val="E1E0D6"/>
      </a:lt2>
      <a:accent1>
        <a:srgbClr val="E1AF00"/>
      </a:accent1>
      <a:accent2>
        <a:srgbClr val="75A8BC"/>
      </a:accent2>
      <a:accent3>
        <a:srgbClr val="928D80"/>
      </a:accent3>
      <a:accent4>
        <a:srgbClr val="B53F0A"/>
      </a:accent4>
      <a:accent5>
        <a:srgbClr val="F18C11"/>
      </a:accent5>
      <a:accent6>
        <a:srgbClr val="64B454"/>
      </a:accent6>
      <a:hlink>
        <a:srgbClr val="75A8BC"/>
      </a:hlink>
      <a:folHlink>
        <a:srgbClr val="B53F0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rmAutofit/>
      </a:bodyPr>
      <a:lstStyle>
        <a:defPPr>
          <a:defRPr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0E37E09F7C274E83A04858E3E757D9" ma:contentTypeVersion="11" ma:contentTypeDescription="Create a new document." ma:contentTypeScope="" ma:versionID="01e61dc7b2060345daad3033d0b07cd5">
  <xsd:schema xmlns:xsd="http://www.w3.org/2001/XMLSchema" xmlns:xs="http://www.w3.org/2001/XMLSchema" xmlns:p="http://schemas.microsoft.com/office/2006/metadata/properties" xmlns:ns2="3d4979c4-c771-43f4-94bd-18adf78dcf69" xmlns:ns3="3635bf16-7685-41da-83ef-c9d7f2d573f1" targetNamespace="http://schemas.microsoft.com/office/2006/metadata/properties" ma:root="true" ma:fieldsID="590e10e729bca5ec41eb1fa7749b2fdd" ns2:_="" ns3:_="">
    <xsd:import namespace="3d4979c4-c771-43f4-94bd-18adf78dcf69"/>
    <xsd:import namespace="3635bf16-7685-41da-83ef-c9d7f2d573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4979c4-c771-43f4-94bd-18adf78dcf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5bf16-7685-41da-83ef-c9d7f2d573f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Application xmlns="http://www.sap.com/cof/ao/powerpoint/application">
  <com.sap.ip.bi.pioneer>
    <Version>4</Version>
    <AAO_Revision>2.5.200.73632</AAO_Revision>
    <RefreshOnOpen>False</RefreshOnOpen>
    <PlanningModeSetToChangeMode>True</PlanningModeSetToChangeMode>
    <Cleaned>False</Cleaned>
    <ForcePromptOnInitialRefresh>False</ForcePromptOnInitialRefresh>
    <StorePromptsInDocument>True</StorePromptsInDocument>
    <MergeVariables>False</MergeVariables>
    <WorkingMode>Local</WorkingMode>
    <RefreshPlanningObjectsOnRefreshAll>True</RefreshPlanningObjectsOnRefreshAll>
    <Items/>
  </com.sap.ip.bi.pioneer>
</Application>
</file>

<file path=customXml/item5.xml><?xml version="1.0" encoding="utf-8"?>
<Application xmlns="http://www.sap.com/cof/powerpoint/application">
  <Version>2</Version>
  <Revision>2.5.200.73632</Revision>
</Application>
</file>

<file path=customXml/item6.xml><?xml version="1.0" encoding="utf-8"?>
<Application xmlns="http://www.sap.com/cof/ao/powerpoint/application">
  <com.sap.ip.bi.pioneer>
    <Version>4</Version>
    <AAO_Revision>2.5.200.73632</AAO_Revision>
    <RefreshOnOpen>False</RefreshOnOpen>
    <PlanningModeSetToChangeMode>True</PlanningModeSetToChangeMode>
    <Cleaned>False</Cleaned>
    <ForcePromptOnInitialRefresh>False</ForcePromptOnInitialRefresh>
    <StorePromptsInDocument>True</StorePromptsInDocument>
    <MergeVariables>False</MergeVariables>
    <WorkingMode>Local</WorkingMode>
    <RefreshPlanningObjectsOnRefreshAll>True</RefreshPlanningObjectsOnRefreshAll>
    <Items/>
  </com.sap.ip.bi.pioneer>
</Application>
</file>

<file path=customXml/item7.xml>
</file>

<file path=customXml/itemProps1.xml><?xml version="1.0" encoding="utf-8"?>
<ds:datastoreItem xmlns:ds="http://schemas.openxmlformats.org/officeDocument/2006/customXml" ds:itemID="{0C4499CC-3A4D-4D16-B0F4-3A5C98F377AA}">
  <ds:schemaRefs>
    <ds:schemaRef ds:uri="http://purl.org/dc/elements/1.1/"/>
    <ds:schemaRef ds:uri="http://schemas.microsoft.com/office/2006/documentManagement/types"/>
    <ds:schemaRef ds:uri="3d4979c4-c771-43f4-94bd-18adf78dcf69"/>
    <ds:schemaRef ds:uri="http://purl.org/dc/terms/"/>
    <ds:schemaRef ds:uri="http://schemas.openxmlformats.org/package/2006/metadata/core-properties"/>
    <ds:schemaRef ds:uri="3635bf16-7685-41da-83ef-c9d7f2d573f1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6010319-F4B1-4808-81A7-36C42537D1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93EB00-2B27-4B9D-8ED2-72D7FE56D2C5}">
  <ds:schemaRefs>
    <ds:schemaRef ds:uri="3635bf16-7685-41da-83ef-c9d7f2d573f1"/>
    <ds:schemaRef ds:uri="3d4979c4-c771-43f4-94bd-18adf78dcf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5B59732F-F802-4841-A0C6-1BA88376F48E}">
  <ds:schemaRefs>
    <ds:schemaRef ds:uri="http://www.sap.com/cof/ao/powerpoint/application"/>
  </ds:schemaRefs>
</ds:datastoreItem>
</file>

<file path=customXml/itemProps5.xml><?xml version="1.0" encoding="utf-8"?>
<ds:datastoreItem xmlns:ds="http://schemas.openxmlformats.org/officeDocument/2006/customXml" ds:itemID="{153D7721-A617-4A87-B418-59E66221C4B6}">
  <ds:schemaRefs>
    <ds:schemaRef ds:uri="http://www.sap.com/cof/powerpoint/application"/>
  </ds:schemaRefs>
</ds:datastoreItem>
</file>

<file path=customXml/itemProps6.xml><?xml version="1.0" encoding="utf-8"?>
<ds:datastoreItem xmlns:ds="http://schemas.openxmlformats.org/officeDocument/2006/customXml" ds:itemID="{10A4E8CF-38DD-4DBB-BED7-738A55D4D6DE}">
  <ds:schemaRefs>
    <ds:schemaRef ds:uri="http://www.sap.com/cof/ao/powerpoint/application"/>
  </ds:schemaRefs>
</ds:datastoreItem>
</file>

<file path=customXml/itemProps7.xml><?xml version="1.0" encoding="utf-8"?>
<ds:datastoreItem xmlns:ds="http://schemas.openxmlformats.org/officeDocument/2006/customXml" ds:itemID="{041C36DB-0DB4-41D2-A0AF-C09F5C0719AC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97</Words>
  <Application>Microsoft Office PowerPoint</Application>
  <PresentationFormat>Widescreen</PresentationFormat>
  <Paragraphs>23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Lucida Grande</vt:lpstr>
      <vt:lpstr>FSBU Biz Conf Template</vt:lpstr>
      <vt:lpstr>Conditioned Goods Sensor analysis  </vt:lpstr>
      <vt:lpstr>Both sensors attached inside a box</vt:lpstr>
      <vt:lpstr>Both sensors attached outside a box</vt:lpstr>
      <vt:lpstr>Both sensors attached outside a box</vt:lpstr>
      <vt:lpstr>Both sensors attached outside a box One inside the reefer, the other in the driver’s cabin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Lamb Weston / Meijer V.O.F.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Blank.pptx</dc:title>
  <dc:subject/>
  <dc:creator>Jan moors</dc:creator>
  <cp:lastModifiedBy>Tomeij, Mathijs (LWM)</cp:lastModifiedBy>
  <cp:revision>40</cp:revision>
  <cp:lastPrinted>2019-12-23T08:48:35Z</cp:lastPrinted>
  <dcterms:created xsi:type="dcterms:W3CDTF">2015-04-28T16:43:21Z</dcterms:created>
  <dcterms:modified xsi:type="dcterms:W3CDTF">2022-01-06T15:15:45Z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0x010100260E37E09F7C274E83A04858E3E757D9</vt:lpwstr>
  </property>
  <property fmtid="{D5CDD505-2E9C-101B-9397-08002B2CF9AE}" pid="3" name="Vendor">
    <vt:lpwstr/>
  </property>
  <property fmtid="{D5CDD505-2E9C-101B-9397-08002B2CF9AE}" pid="4" name="h3e34f8ff3614434b2bbaccd2d9334b6">
    <vt:lpwstr/>
  </property>
  <property fmtid="{D5CDD505-2E9C-101B-9397-08002B2CF9AE}" pid="5" name="From1">
    <vt:lpwstr/>
  </property>
  <property fmtid="{D5CDD505-2E9C-101B-9397-08002B2CF9AE}" pid="6" name="Budget Type">
    <vt:lpwstr/>
  </property>
  <property fmtid="{D5CDD505-2E9C-101B-9397-08002B2CF9AE}" pid="7" name="TaxCatchAll">
    <vt:lpwstr/>
  </property>
  <property fmtid="{D5CDD505-2E9C-101B-9397-08002B2CF9AE}" pid="8" name="Application">
    <vt:lpwstr/>
  </property>
  <property fmtid="{D5CDD505-2E9C-101B-9397-08002B2CF9AE}" pid="9" name="Document Type">
    <vt:lpwstr/>
  </property>
  <property fmtid="{D5CDD505-2E9C-101B-9397-08002B2CF9AE}" pid="10" name="b5beae94fb6f4d769b6669e0d1494c7c">
    <vt:lpwstr/>
  </property>
  <property fmtid="{D5CDD505-2E9C-101B-9397-08002B2CF9AE}" pid="11" name="c28103163769426393eb150103f36945">
    <vt:lpwstr/>
  </property>
  <property fmtid="{D5CDD505-2E9C-101B-9397-08002B2CF9AE}" pid="12" name="Fiscal Year">
    <vt:lpwstr>2017</vt:lpwstr>
  </property>
  <property fmtid="{D5CDD505-2E9C-101B-9397-08002B2CF9AE}" pid="13" name="j4bfb4303c1648b9bf81480a0dc77aa2">
    <vt:lpwstr/>
  </property>
  <property fmtid="{D5CDD505-2E9C-101B-9397-08002B2CF9AE}" pid="14" name="Proces">
    <vt:lpwstr/>
  </property>
</Properties>
</file>